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63" r:id="rId5"/>
  </p:sldMasterIdLst>
  <p:notesMasterIdLst>
    <p:notesMasterId r:id="rId10"/>
  </p:notesMasterIdLst>
  <p:handoutMasterIdLst>
    <p:handoutMasterId r:id="rId11"/>
  </p:handoutMasterIdLst>
  <p:sldIdLst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51D16E-93D4-416E-B121-1A72FF796CAF}" v="12" dt="2021-03-10T08:24:35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57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2851D16E-93D4-416E-B121-1A72FF796CAF}"/>
    <pc:docChg chg="undo custSel addSld delSld modSld">
      <pc:chgData name="Valerie van den Berg" userId="b7f64057-db8e-423a-b2b5-100c21bc0b3b" providerId="ADAL" clId="{2851D16E-93D4-416E-B121-1A72FF796CAF}" dt="2021-03-10T08:25:17.250" v="725" actId="115"/>
      <pc:docMkLst>
        <pc:docMk/>
      </pc:docMkLst>
      <pc:sldChg chg="modSp mod">
        <pc:chgData name="Valerie van den Berg" userId="b7f64057-db8e-423a-b2b5-100c21bc0b3b" providerId="ADAL" clId="{2851D16E-93D4-416E-B121-1A72FF796CAF}" dt="2021-03-08T14:14:38.704" v="31" actId="20577"/>
        <pc:sldMkLst>
          <pc:docMk/>
          <pc:sldMk cId="3788715575" sldId="256"/>
        </pc:sldMkLst>
        <pc:spChg chg="mod">
          <ac:chgData name="Valerie van den Berg" userId="b7f64057-db8e-423a-b2b5-100c21bc0b3b" providerId="ADAL" clId="{2851D16E-93D4-416E-B121-1A72FF796CAF}" dt="2021-03-08T14:14:38.704" v="31" actId="20577"/>
          <ac:spMkLst>
            <pc:docMk/>
            <pc:sldMk cId="3788715575" sldId="256"/>
            <ac:spMk id="10" creationId="{B5E90D55-298E-4509-878D-C4E228CD5F8E}"/>
          </ac:spMkLst>
        </pc:spChg>
        <pc:spChg chg="mod">
          <ac:chgData name="Valerie van den Berg" userId="b7f64057-db8e-423a-b2b5-100c21bc0b3b" providerId="ADAL" clId="{2851D16E-93D4-416E-B121-1A72FF796CAF}" dt="2021-03-08T14:14:23.082" v="10" actId="12"/>
          <ac:spMkLst>
            <pc:docMk/>
            <pc:sldMk cId="3788715575" sldId="256"/>
            <ac:spMk id="18" creationId="{D8729D5A-9FCE-424A-BA8D-CF5994EDB1B6}"/>
          </ac:spMkLst>
        </pc:spChg>
        <pc:graphicFrameChg chg="modGraphic">
          <ac:chgData name="Valerie van den Berg" userId="b7f64057-db8e-423a-b2b5-100c21bc0b3b" providerId="ADAL" clId="{2851D16E-93D4-416E-B121-1A72FF796CAF}" dt="2021-03-08T14:14:04.131" v="8" actId="207"/>
          <ac:graphicFrameMkLst>
            <pc:docMk/>
            <pc:sldMk cId="3788715575" sldId="256"/>
            <ac:graphicFrameMk id="13" creationId="{BBD81BF5-9E86-4852-B783-21B8761DB99C}"/>
          </ac:graphicFrameMkLst>
        </pc:graphicFrameChg>
      </pc:sldChg>
      <pc:sldChg chg="addSp delSp modSp new mod">
        <pc:chgData name="Valerie van den Berg" userId="b7f64057-db8e-423a-b2b5-100c21bc0b3b" providerId="ADAL" clId="{2851D16E-93D4-416E-B121-1A72FF796CAF}" dt="2021-03-10T08:25:17.250" v="725" actId="115"/>
        <pc:sldMkLst>
          <pc:docMk/>
          <pc:sldMk cId="355801335" sldId="257"/>
        </pc:sldMkLst>
        <pc:spChg chg="mod">
          <ac:chgData name="Valerie van den Berg" userId="b7f64057-db8e-423a-b2b5-100c21bc0b3b" providerId="ADAL" clId="{2851D16E-93D4-416E-B121-1A72FF796CAF}" dt="2021-03-08T14:16:27.041" v="70" actId="20577"/>
          <ac:spMkLst>
            <pc:docMk/>
            <pc:sldMk cId="355801335" sldId="257"/>
            <ac:spMk id="2" creationId="{1418FDC2-600F-4EF0-BAF7-25AD3CD53563}"/>
          </ac:spMkLst>
        </pc:spChg>
        <pc:spChg chg="mod">
          <ac:chgData name="Valerie van den Berg" userId="b7f64057-db8e-423a-b2b5-100c21bc0b3b" providerId="ADAL" clId="{2851D16E-93D4-416E-B121-1A72FF796CAF}" dt="2021-03-10T08:25:17.250" v="725" actId="115"/>
          <ac:spMkLst>
            <pc:docMk/>
            <pc:sldMk cId="355801335" sldId="257"/>
            <ac:spMk id="3" creationId="{FA70FD04-FFED-405E-95F7-69F99D73730C}"/>
          </ac:spMkLst>
        </pc:spChg>
        <pc:spChg chg="del">
          <ac:chgData name="Valerie van den Berg" userId="b7f64057-db8e-423a-b2b5-100c21bc0b3b" providerId="ADAL" clId="{2851D16E-93D4-416E-B121-1A72FF796CAF}" dt="2021-03-08T14:19:09.981" v="351" actId="931"/>
          <ac:spMkLst>
            <pc:docMk/>
            <pc:sldMk cId="355801335" sldId="257"/>
            <ac:spMk id="4" creationId="{A9FB1230-9942-4F6D-9A39-ECB0CC2E41C8}"/>
          </ac:spMkLst>
        </pc:spChg>
        <pc:picChg chg="add mod">
          <ac:chgData name="Valerie van den Berg" userId="b7f64057-db8e-423a-b2b5-100c21bc0b3b" providerId="ADAL" clId="{2851D16E-93D4-416E-B121-1A72FF796CAF}" dt="2021-03-08T14:19:13.623" v="352" actId="1076"/>
          <ac:picMkLst>
            <pc:docMk/>
            <pc:sldMk cId="355801335" sldId="257"/>
            <ac:picMk id="6" creationId="{8E62BBDB-C694-4FEE-B16D-BD8DF2DC7784}"/>
          </ac:picMkLst>
        </pc:picChg>
      </pc:sldChg>
      <pc:sldChg chg="addSp delSp modSp new mod">
        <pc:chgData name="Valerie van den Berg" userId="b7f64057-db8e-423a-b2b5-100c21bc0b3b" providerId="ADAL" clId="{2851D16E-93D4-416E-B121-1A72FF796CAF}" dt="2021-03-10T08:24:19.712" v="721"/>
        <pc:sldMkLst>
          <pc:docMk/>
          <pc:sldMk cId="2347125406" sldId="258"/>
        </pc:sldMkLst>
        <pc:spChg chg="mod">
          <ac:chgData name="Valerie van den Berg" userId="b7f64057-db8e-423a-b2b5-100c21bc0b3b" providerId="ADAL" clId="{2851D16E-93D4-416E-B121-1A72FF796CAF}" dt="2021-03-08T14:24:01.719" v="505" actId="313"/>
          <ac:spMkLst>
            <pc:docMk/>
            <pc:sldMk cId="2347125406" sldId="258"/>
            <ac:spMk id="2" creationId="{2A34FD04-7499-404E-9A2F-2E9AC3CFD16E}"/>
          </ac:spMkLst>
        </pc:spChg>
        <pc:spChg chg="del">
          <ac:chgData name="Valerie van den Berg" userId="b7f64057-db8e-423a-b2b5-100c21bc0b3b" providerId="ADAL" clId="{2851D16E-93D4-416E-B121-1A72FF796CAF}" dt="2021-03-08T14:23:07.461" v="437" actId="22"/>
          <ac:spMkLst>
            <pc:docMk/>
            <pc:sldMk cId="2347125406" sldId="258"/>
            <ac:spMk id="3" creationId="{2C4D53BA-3876-43DD-8909-B29555CE7A3B}"/>
          </ac:spMkLst>
        </pc:spChg>
        <pc:spChg chg="del">
          <ac:chgData name="Valerie van den Berg" userId="b7f64057-db8e-423a-b2b5-100c21bc0b3b" providerId="ADAL" clId="{2851D16E-93D4-416E-B121-1A72FF796CAF}" dt="2021-03-08T14:20:19.592" v="423" actId="22"/>
          <ac:spMkLst>
            <pc:docMk/>
            <pc:sldMk cId="2347125406" sldId="258"/>
            <ac:spMk id="4" creationId="{B58A0F59-63FA-498B-8521-F06BE42E6346}"/>
          </ac:spMkLst>
        </pc:spChg>
        <pc:spChg chg="add mod">
          <ac:chgData name="Valerie van den Berg" userId="b7f64057-db8e-423a-b2b5-100c21bc0b3b" providerId="ADAL" clId="{2851D16E-93D4-416E-B121-1A72FF796CAF}" dt="2021-03-08T14:21:29.854" v="435" actId="1076"/>
          <ac:spMkLst>
            <pc:docMk/>
            <pc:sldMk cId="2347125406" sldId="258"/>
            <ac:spMk id="7" creationId="{EFB041AE-D539-4410-9349-FE55C777D096}"/>
          </ac:spMkLst>
        </pc:spChg>
        <pc:spChg chg="add mod">
          <ac:chgData name="Valerie van den Berg" userId="b7f64057-db8e-423a-b2b5-100c21bc0b3b" providerId="ADAL" clId="{2851D16E-93D4-416E-B121-1A72FF796CAF}" dt="2021-03-08T14:21:35.441" v="436" actId="1076"/>
          <ac:spMkLst>
            <pc:docMk/>
            <pc:sldMk cId="2347125406" sldId="258"/>
            <ac:spMk id="8" creationId="{BFF57B42-BC50-481F-A0F3-546D9E8DBAEF}"/>
          </ac:spMkLst>
        </pc:spChg>
        <pc:spChg chg="add mod">
          <ac:chgData name="Valerie van den Berg" userId="b7f64057-db8e-423a-b2b5-100c21bc0b3b" providerId="ADAL" clId="{2851D16E-93D4-416E-B121-1A72FF796CAF}" dt="2021-03-08T14:23:35.183" v="443" actId="1076"/>
          <ac:spMkLst>
            <pc:docMk/>
            <pc:sldMk cId="2347125406" sldId="258"/>
            <ac:spMk id="11" creationId="{F4DC3B94-850F-4BDA-B487-76E0CD696AAC}"/>
          </ac:spMkLst>
        </pc:spChg>
        <pc:picChg chg="del">
          <ac:chgData name="Valerie van den Berg" userId="b7f64057-db8e-423a-b2b5-100c21bc0b3b" providerId="ADAL" clId="{2851D16E-93D4-416E-B121-1A72FF796CAF}" dt="2021-03-10T08:24:19.712" v="721"/>
          <ac:picMkLst>
            <pc:docMk/>
            <pc:sldMk cId="2347125406" sldId="258"/>
            <ac:picMk id="3" creationId="{2F6778DF-DEF9-4F41-8C05-AEBBA254399F}"/>
          </ac:picMkLst>
        </pc:picChg>
        <pc:picChg chg="add mod ord">
          <ac:chgData name="Valerie van den Berg" userId="b7f64057-db8e-423a-b2b5-100c21bc0b3b" providerId="ADAL" clId="{2851D16E-93D4-416E-B121-1A72FF796CAF}" dt="2021-03-08T14:21:15.931" v="434" actId="1076"/>
          <ac:picMkLst>
            <pc:docMk/>
            <pc:sldMk cId="2347125406" sldId="258"/>
            <ac:picMk id="6" creationId="{FF64F636-3FC4-403F-969D-D2EA342BE3A5}"/>
          </ac:picMkLst>
        </pc:picChg>
        <pc:picChg chg="add mod ord">
          <ac:chgData name="Valerie van den Berg" userId="b7f64057-db8e-423a-b2b5-100c21bc0b3b" providerId="ADAL" clId="{2851D16E-93D4-416E-B121-1A72FF796CAF}" dt="2021-03-08T14:23:16.741" v="439" actId="1076"/>
          <ac:picMkLst>
            <pc:docMk/>
            <pc:sldMk cId="2347125406" sldId="258"/>
            <ac:picMk id="10" creationId="{1BF55564-F097-4110-90DF-C791E23E86BF}"/>
          </ac:picMkLst>
        </pc:picChg>
      </pc:sldChg>
      <pc:sldChg chg="modSp del">
        <pc:chgData name="Valerie van den Berg" userId="b7f64057-db8e-423a-b2b5-100c21bc0b3b" providerId="ADAL" clId="{2851D16E-93D4-416E-B121-1A72FF796CAF}" dt="2021-03-10T08:24:35.214" v="724" actId="1076"/>
        <pc:sldMkLst>
          <pc:docMk/>
          <pc:sldMk cId="4159768415" sldId="259"/>
        </pc:sldMkLst>
        <pc:spChg chg="mod">
          <ac:chgData name="Valerie van den Berg" userId="b7f64057-db8e-423a-b2b5-100c21bc0b3b" providerId="ADAL" clId="{2851D16E-93D4-416E-B121-1A72FF796CAF}" dt="2021-03-10T08:24:34.366" v="723" actId="1076"/>
          <ac:spMkLst>
            <pc:docMk/>
            <pc:sldMk cId="4159768415" sldId="259"/>
            <ac:spMk id="11" creationId="{00000000-0000-0000-0000-000000000000}"/>
          </ac:spMkLst>
        </pc:spChg>
        <pc:picChg chg="mod">
          <ac:chgData name="Valerie van den Berg" userId="b7f64057-db8e-423a-b2b5-100c21bc0b3b" providerId="ADAL" clId="{2851D16E-93D4-416E-B121-1A72FF796CAF}" dt="2021-03-10T08:24:35.214" v="724" actId="1076"/>
          <ac:picMkLst>
            <pc:docMk/>
            <pc:sldMk cId="4159768415" sldId="259"/>
            <ac:picMk id="1026" creationId="{B843E3B3-0AA5-4F1E-8E5C-5E739CA169F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BB16E3-DB88-43F2-B191-AB6D10F233E3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69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172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270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971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498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938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107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198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0395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689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56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10-3-2021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968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jpe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7030A0"/>
                </a:solidFill>
              </a:rPr>
              <a:t>Stad van de toekomst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18191" y="1051280"/>
            <a:ext cx="3111908" cy="2032801"/>
          </a:xfrm>
        </p:spPr>
        <p:txBody>
          <a:bodyPr/>
          <a:lstStyle/>
          <a:p>
            <a:pPr marL="0" indent="0"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Maatschappelijke uitdagingen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Vierde industriële revolutie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Robotisering en AI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DESTEP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 err="1">
                <a:solidFill>
                  <a:schemeClr val="bg1">
                    <a:lumMod val="85000"/>
                  </a:schemeClr>
                </a:solidFill>
              </a:rPr>
              <a:t>Better</a:t>
            </a: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Life Index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Duurzame stedelijke ontwikkeling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 err="1">
                <a:solidFill>
                  <a:schemeClr val="bg1">
                    <a:lumMod val="85000"/>
                  </a:schemeClr>
                </a:solidFill>
              </a:rPr>
              <a:t>SDG’s</a:t>
            </a: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Samenwerken</a:t>
            </a:r>
          </a:p>
          <a:p>
            <a:pPr>
              <a:buFont typeface="Wingdings" panose="05000000000000000000" pitchFamily="2" charset="2"/>
              <a:buChar char="q"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917855" y="1712880"/>
            <a:ext cx="3120869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 dirty="0"/>
              <a:t>Begrippen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Best </a:t>
            </a:r>
            <a:r>
              <a:rPr lang="nl-NL" sz="2000" dirty="0" err="1"/>
              <a:t>Practice</a:t>
            </a:r>
            <a:endParaRPr lang="nl-NL" sz="2000" dirty="0"/>
          </a:p>
          <a:p>
            <a:pPr>
              <a:buFont typeface="Wingdings" panose="05000000000000000000" pitchFamily="2" charset="2"/>
              <a:buChar char="§"/>
            </a:pPr>
            <a:endParaRPr lang="nl-NL" sz="2000" b="1" dirty="0"/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nl-NL" sz="1400" dirty="0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242343"/>
              </p:ext>
            </p:extLst>
          </p:nvPr>
        </p:nvGraphicFramePr>
        <p:xfrm>
          <a:off x="2157193" y="5714290"/>
          <a:ext cx="8522645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68148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225488491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55364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41280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80817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Vakantie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dirty="0">
                          <a:solidFill>
                            <a:schemeClr val="tx1"/>
                          </a:solidFill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570005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Visiedocument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Reflectiegesprek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8FDC2-600F-4EF0-BAF7-25AD3CD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Voorbereiden pitch (Best </a:t>
            </a:r>
            <a:r>
              <a:rPr lang="nl-NL" dirty="0" err="1"/>
              <a:t>Practice</a:t>
            </a:r>
            <a:r>
              <a:rPr lang="nl-NL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70FD04-FFED-405E-95F7-69F99D7373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sz="2400" dirty="0"/>
              <a:t>Morgen – donderdag 11 maart </a:t>
            </a:r>
            <a:r>
              <a:rPr lang="nl-NL" sz="2400" u="sng" dirty="0"/>
              <a:t>online</a:t>
            </a:r>
            <a:r>
              <a:rPr lang="nl-NL" sz="2400" dirty="0"/>
              <a:t> een go/ no go moment voor je Best </a:t>
            </a:r>
            <a:r>
              <a:rPr lang="nl-NL" sz="2400" dirty="0" err="1"/>
              <a:t>Practice</a:t>
            </a:r>
            <a:r>
              <a:rPr lang="nl-NL" sz="2400" dirty="0"/>
              <a:t>, planning hiervan volgt </a:t>
            </a:r>
            <a:r>
              <a:rPr lang="nl-NL" sz="2400" dirty="0">
                <a:sym typeface="Wingdings" panose="05000000000000000000" pitchFamily="2" charset="2"/>
              </a:rPr>
              <a:t></a:t>
            </a:r>
            <a:endParaRPr lang="nl-NL" sz="2400" dirty="0"/>
          </a:p>
          <a:p>
            <a:r>
              <a:rPr lang="nl-NL" sz="2400" dirty="0"/>
              <a:t>Jullie pitchen jullie idee voor de Best </a:t>
            </a:r>
            <a:r>
              <a:rPr lang="nl-NL" sz="2400" dirty="0" err="1"/>
              <a:t>Practice</a:t>
            </a:r>
            <a:endParaRPr lang="nl-NL" sz="2400" dirty="0"/>
          </a:p>
          <a:p>
            <a:r>
              <a:rPr lang="nl-NL" sz="2400" dirty="0"/>
              <a:t>Houd daarbij de criteria van het beoordelingsformulier ‘visiedocument’ aan en kijk met een schuin oog alvast naar dat van het reflectiegesprek</a:t>
            </a:r>
          </a:p>
          <a:p>
            <a:r>
              <a:rPr lang="nl-NL" sz="2400" dirty="0"/>
              <a:t>4</a:t>
            </a:r>
            <a:r>
              <a:rPr lang="nl-NL" sz="2400" baseline="30000" dirty="0"/>
              <a:t>e</a:t>
            </a:r>
            <a:r>
              <a:rPr lang="nl-NL" sz="2400" dirty="0"/>
              <a:t> uur morgen vervalt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6" name="Tijdelijke aanduiding voor inhoud 5" descr="Vind-ik-leuk Bij">
            <a:extLst>
              <a:ext uri="{FF2B5EF4-FFF2-40B4-BE49-F238E27FC236}">
                <a16:creationId xmlns:a16="http://schemas.microsoft.com/office/drawing/2014/main" id="{8E62BBDB-C694-4FEE-B16D-BD8DF2DC77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031" y="138747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5580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34FD04-7499-404E-9A2F-2E9AC3CF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Beoordelingsformulieren in relatie tot de ‘Best </a:t>
            </a:r>
            <a:r>
              <a:rPr lang="nl-NL" dirty="0" err="1"/>
              <a:t>Practice</a:t>
            </a:r>
            <a:r>
              <a:rPr lang="nl-NL" dirty="0"/>
              <a:t>’</a:t>
            </a:r>
          </a:p>
        </p:txBody>
      </p:sp>
      <p:pic>
        <p:nvPicPr>
          <p:cNvPr id="10" name="Tijdelijke aanduiding voor inhoud 9">
            <a:extLst>
              <a:ext uri="{FF2B5EF4-FFF2-40B4-BE49-F238E27FC236}">
                <a16:creationId xmlns:a16="http://schemas.microsoft.com/office/drawing/2014/main" id="{1BF55564-F097-4110-90DF-C791E23E86B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6297" y="3033610"/>
            <a:ext cx="5579703" cy="1868521"/>
          </a:xfrm>
        </p:spPr>
      </p:pic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FF64F636-3FC4-403F-969D-D2EA342BE3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975485"/>
            <a:ext cx="5181600" cy="4100376"/>
          </a:xfrm>
        </p:spPr>
      </p:pic>
      <p:sp>
        <p:nvSpPr>
          <p:cNvPr id="7" name="Ovaal 6">
            <a:extLst>
              <a:ext uri="{FF2B5EF4-FFF2-40B4-BE49-F238E27FC236}">
                <a16:creationId xmlns:a16="http://schemas.microsoft.com/office/drawing/2014/main" id="{EFB041AE-D539-4410-9349-FE55C777D096}"/>
              </a:ext>
            </a:extLst>
          </p:cNvPr>
          <p:cNvSpPr/>
          <p:nvPr/>
        </p:nvSpPr>
        <p:spPr>
          <a:xfrm>
            <a:off x="6172200" y="2050097"/>
            <a:ext cx="523873" cy="5279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BFF57B42-BC50-481F-A0F3-546D9E8DBAEF}"/>
              </a:ext>
            </a:extLst>
          </p:cNvPr>
          <p:cNvSpPr/>
          <p:nvPr/>
        </p:nvSpPr>
        <p:spPr>
          <a:xfrm>
            <a:off x="6172200" y="4374197"/>
            <a:ext cx="523873" cy="5279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F4DC3B94-850F-4BDA-B487-76E0CD696AAC}"/>
              </a:ext>
            </a:extLst>
          </p:cNvPr>
          <p:cNvSpPr/>
          <p:nvPr/>
        </p:nvSpPr>
        <p:spPr>
          <a:xfrm>
            <a:off x="521494" y="2939064"/>
            <a:ext cx="633412" cy="566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12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494769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67343" y="2158683"/>
            <a:ext cx="3823857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nl-NL" sz="1400" dirty="0">
                <a:solidFill>
                  <a:prstClr val="black"/>
                </a:solidFill>
                <a:latin typeface="Calibri"/>
                <a:ea typeface="Calibri" pitchFamily="34" charset="0"/>
              </a:rPr>
              <a:t>Een verslag met daarin een advies op het gebied van duurzaam en leefbaar wonen in de stad.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67343" y="3371196"/>
            <a:ext cx="3823857" cy="30777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latin typeface="Calibri"/>
                <a:ea typeface="Calibri" pitchFamily="34" charset="0"/>
              </a:rPr>
              <a:t>                                                                               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prstClr val="black"/>
                </a:solidFill>
                <a:latin typeface="Calibri"/>
                <a:cs typeface="+mn-cs"/>
              </a:rPr>
              <a:t>Er is een visie geschreven op het gebied van duurzaam en leefbaar wonen in de stad van de toekomst.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prstClr val="black"/>
                </a:solidFill>
                <a:latin typeface="Calibri"/>
                <a:cs typeface="+mn-cs"/>
              </a:rPr>
              <a:t>Er is beargumenteerd welke onderdelen uit de best practice in je visie zijn meegenomen.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prstClr val="black"/>
                </a:solidFill>
                <a:latin typeface="Calibri"/>
                <a:cs typeface="+mn-cs"/>
              </a:rPr>
              <a:t>De gevolgen van </a:t>
            </a:r>
            <a:r>
              <a:rPr lang="nl-NL" sz="1400" i="1" dirty="0" err="1">
                <a:solidFill>
                  <a:prstClr val="black"/>
                </a:solidFill>
                <a:latin typeface="Calibri"/>
                <a:cs typeface="+mn-cs"/>
              </a:rPr>
              <a:t>the</a:t>
            </a:r>
            <a:r>
              <a:rPr lang="nl-NL" sz="1400" i="1" dirty="0">
                <a:solidFill>
                  <a:prstClr val="black"/>
                </a:solidFill>
                <a:latin typeface="Calibri"/>
                <a:cs typeface="+mn-cs"/>
              </a:rPr>
              <a:t> internet of </a:t>
            </a:r>
            <a:r>
              <a:rPr lang="nl-NL" sz="1400" i="1" dirty="0" err="1">
                <a:solidFill>
                  <a:prstClr val="black"/>
                </a:solidFill>
                <a:latin typeface="Calibri"/>
                <a:cs typeface="+mn-cs"/>
              </a:rPr>
              <a:t>things</a:t>
            </a:r>
            <a:r>
              <a:rPr lang="nl-NL" sz="1400" i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nl-NL" sz="1400" dirty="0">
                <a:solidFill>
                  <a:prstClr val="black"/>
                </a:solidFill>
                <a:latin typeface="Calibri"/>
                <a:cs typeface="+mn-cs"/>
              </a:rPr>
              <a:t>zijn beschreven en er is uitgelegd hoe deze in je visie zijn meegenomen.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prstClr val="black"/>
                </a:solidFill>
                <a:latin typeface="Calibri"/>
                <a:cs typeface="+mn-cs"/>
              </a:rPr>
              <a:t>Er is beschreven welke thema’s uit de opleiding gebruikt zijn om tot de visie te komen.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prstClr val="black"/>
                </a:solidFill>
                <a:latin typeface="Calibri"/>
                <a:cs typeface="+mn-cs"/>
              </a:rPr>
              <a:t>Je kunt samenvattend beargumenteren op welke wijze je visie bijdraagt aan een duurzame en innovatieve leefomgeving. </a:t>
            </a:r>
            <a:endParaRPr lang="nl-NL" sz="1400" dirty="0">
              <a:solidFill>
                <a:prstClr val="black"/>
              </a:solidFill>
              <a:latin typeface="Calibri"/>
              <a:ea typeface="Calibri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969822" y="790990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solidFill>
                  <a:prstClr val="black"/>
                </a:solidFill>
                <a:latin typeface="Calibri"/>
                <a:ea typeface="Calibri" pitchFamily="34" charset="0"/>
              </a:rPr>
              <a:t>		</a:t>
            </a:r>
            <a:endParaRPr lang="nl-NL" sz="1100" b="1" dirty="0">
              <a:solidFill>
                <a:srgbClr val="0070C0"/>
              </a:solidFill>
              <a:latin typeface="Calibri"/>
              <a:ea typeface="Calibri" pitchFamily="34" charset="0"/>
            </a:endParaRPr>
          </a:p>
          <a:p>
            <a:pPr marL="171450" indent="-171450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nl-NL" sz="1400" dirty="0">
                <a:solidFill>
                  <a:prstClr val="black"/>
                </a:solidFill>
                <a:latin typeface="Calibri"/>
                <a:ea typeface="Calibri" pitchFamily="34" charset="0"/>
              </a:rPr>
              <a:t>Deze opdracht maak je alleen of in tweetallen. </a:t>
            </a:r>
          </a:p>
          <a:p>
            <a:pPr marL="171450" indent="-171450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nl-NL" sz="1400" dirty="0">
                <a:solidFill>
                  <a:prstClr val="black"/>
                </a:solidFill>
                <a:latin typeface="Calibri"/>
                <a:ea typeface="Calibri" pitchFamily="34" charset="0"/>
              </a:rPr>
              <a:t>Plaats je product op het Leerplatform.</a:t>
            </a:r>
          </a:p>
          <a:p>
            <a:pPr marL="171450" indent="-171450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nl-NL" sz="1400" dirty="0">
                <a:solidFill>
                  <a:prstClr val="black"/>
                </a:solidFill>
                <a:latin typeface="Calibri"/>
                <a:ea typeface="Calibri" pitchFamily="34" charset="0"/>
              </a:rPr>
              <a:t>Bekijk leerproducten van anderen en geef feedback.</a:t>
            </a:r>
          </a:p>
          <a:p>
            <a:pPr marL="171450" indent="-171450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nl-NL" sz="1400" dirty="0">
                <a:solidFill>
                  <a:prstClr val="black"/>
                </a:solidFill>
                <a:latin typeface="Calibri"/>
                <a:ea typeface="Calibri" pitchFamily="34" charset="0"/>
              </a:rPr>
              <a:t>Deadline product: </a:t>
            </a:r>
            <a:r>
              <a:rPr lang="nl-NL" sz="1400" b="1" dirty="0">
                <a:solidFill>
                  <a:prstClr val="black"/>
                </a:solidFill>
                <a:latin typeface="Calibri"/>
                <a:ea typeface="Calibri" pitchFamily="34" charset="0"/>
              </a:rPr>
              <a:t>19-03-2021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970553" y="2537688"/>
            <a:ext cx="3507254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400" dirty="0">
                <a:solidFill>
                  <a:prstClr val="black"/>
                </a:solidFill>
                <a:latin typeface="Calibri"/>
                <a:ea typeface="Calibri" pitchFamily="34" charset="0"/>
              </a:rPr>
              <a:t>Bijeenkomsten stad van de toekomst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1400" dirty="0">
                <a:solidFill>
                  <a:prstClr val="black"/>
                </a:solidFill>
                <a:latin typeface="Calibri"/>
                <a:ea typeface="Calibri" pitchFamily="34" charset="0"/>
              </a:rPr>
              <a:t>Bijeenkomsten specialisatie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969822" y="3468051"/>
            <a:ext cx="3500438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400" dirty="0">
                <a:solidFill>
                  <a:prstClr val="black"/>
                </a:solidFill>
                <a:latin typeface="Calibri"/>
                <a:ea typeface="Calibri" pitchFamily="34" charset="0"/>
                <a:cs typeface="Arial" panose="020B0604020202020204" pitchFamily="34" charset="0"/>
              </a:rPr>
              <a:t>Lessen specialisatie en IBS</a:t>
            </a:r>
          </a:p>
        </p:txBody>
      </p:sp>
      <p:sp>
        <p:nvSpPr>
          <p:cNvPr id="12" name="Rechthoek 11"/>
          <p:cNvSpPr/>
          <p:nvPr/>
        </p:nvSpPr>
        <p:spPr>
          <a:xfrm>
            <a:off x="2032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2979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black"/>
              </a:solidFill>
              <a:cs typeface="+mn-cs"/>
            </a:endParaRPr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1847850" y="27082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black"/>
              </a:solidFill>
              <a:cs typeface="+mn-cs"/>
            </a:endParaRPr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1847850" y="27813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>
              <a:solidFill>
                <a:prstClr val="black"/>
              </a:solidFill>
              <a:cs typeface="+mn-cs"/>
            </a:endParaRPr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2639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solidFill>
                  <a:prstClr val="black"/>
                </a:solidFill>
                <a:latin typeface="Calibri" pitchFamily="34" charset="0"/>
                <a:cs typeface="+mn-cs"/>
              </a:rPr>
              <a:t>2021_SVT_3_Visie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9341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2166766" y="750891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76717" y="2166106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83291" y="3371197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84271" y="788001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6666" y="348153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585775" y="2542980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67345" y="787983"/>
            <a:ext cx="3823855" cy="11387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prstClr val="black"/>
                </a:solidFill>
                <a:latin typeface="Calibri"/>
                <a:cs typeface="+mn-cs"/>
              </a:rPr>
              <a:t>Je kunt een advies schrijven op het gebied van duurzaam en leefbaar wonen in de stad. </a:t>
            </a:r>
          </a:p>
          <a:p>
            <a:pPr marL="171450" indent="-171450" eaLnBrk="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sz="1400" dirty="0">
                <a:solidFill>
                  <a:prstClr val="black"/>
                </a:solidFill>
                <a:latin typeface="Calibri"/>
                <a:cs typeface="+mn-cs"/>
              </a:rPr>
              <a:t>Je kunt beargumenteren welke onderdelen uit je best practice zijn meegenomen. </a:t>
            </a:r>
          </a:p>
        </p:txBody>
      </p:sp>
      <p:pic>
        <p:nvPicPr>
          <p:cNvPr id="1026" name="Picture 2" descr="Toekomstvisie gemeente Steenbergen in 2040 | Ondernemers Platform  Steenbergen">
            <a:extLst>
              <a:ext uri="{FF2B5EF4-FFF2-40B4-BE49-F238E27FC236}">
                <a16:creationId xmlns:a16="http://schemas.microsoft.com/office/drawing/2014/main" id="{B843E3B3-0AA5-4F1E-8E5C-5E739CA16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783" y="4398931"/>
            <a:ext cx="3759815" cy="186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47a28104-336f-447d-946e-e305ac2bcd47"/>
    <ds:schemaRef ds:uri="34354c1b-6b8c-435b-ad50-990538c19557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6614168-1363-41D5-B64A-FC595DA39B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321</Words>
  <Application>Microsoft Office PowerPoint</Application>
  <PresentationFormat>Breedbeeld</PresentationFormat>
  <Paragraphs>57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Thema1</vt:lpstr>
      <vt:lpstr>Kantoorthema</vt:lpstr>
      <vt:lpstr>Stad van de toekomst</vt:lpstr>
      <vt:lpstr>Voorbereiden pitch (Best Practice)</vt:lpstr>
      <vt:lpstr>Beoordelingsformulieren in relatie tot de ‘Best Practice’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MVO</dc:title>
  <dc:creator>Valerie van den Berg</dc:creator>
  <cp:lastModifiedBy>Valerie van den Berg</cp:lastModifiedBy>
  <cp:revision>3</cp:revision>
  <dcterms:created xsi:type="dcterms:W3CDTF">2020-11-17T12:57:59Z</dcterms:created>
  <dcterms:modified xsi:type="dcterms:W3CDTF">2021-03-10T08:25:20Z</dcterms:modified>
</cp:coreProperties>
</file>